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ebas Neue Bold" charset="1" panose="020B0606020202050201"/>
      <p:regular r:id="rId23"/>
    </p:embeddedFont>
    <p:embeddedFont>
      <p:font typeface="Montserrat Bold" charset="1" panose="000008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Six Caps" charset="1" panose="0200050802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jpe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6.jpe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6.jpe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3050" y="2047715"/>
            <a:ext cx="13275419" cy="612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  <a:p>
            <a:pPr algn="l">
              <a:lnSpc>
                <a:spcPts val="13800"/>
              </a:lnSpc>
            </a:pPr>
            <a:r>
              <a:rPr lang="en-US" sz="150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PIZZAHUT SALES 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9709" y="971550"/>
            <a:ext cx="10479638" cy="5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4916" y="7706773"/>
            <a:ext cx="4198144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:- Anurag Nayak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305636"/>
            <a:ext cx="13254046" cy="69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53405" y="1971988"/>
            <a:ext cx="9266337" cy="92663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6289" t="-10036" r="-20591" b="-781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11164" y="1504756"/>
            <a:ext cx="13426140" cy="3723059"/>
            <a:chOff x="0" y="0"/>
            <a:chExt cx="1927955" cy="534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27955" cy="534621"/>
            </a:xfrm>
            <a:custGeom>
              <a:avLst/>
              <a:gdLst/>
              <a:ahLst/>
              <a:cxnLst/>
              <a:rect r="r" b="b" t="t" l="l"/>
              <a:pathLst>
                <a:path h="534621" w="1927955">
                  <a:moveTo>
                    <a:pt x="0" y="0"/>
                  </a:moveTo>
                  <a:lnTo>
                    <a:pt x="1927955" y="0"/>
                  </a:lnTo>
                  <a:lnTo>
                    <a:pt x="1927955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6"/>
              <a:stretch>
                <a:fillRect l="-1434" t="0" r="-143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14400" y="4797524"/>
            <a:ext cx="2062072" cy="4699706"/>
            <a:chOff x="0" y="0"/>
            <a:chExt cx="234573" cy="5346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4573" cy="534621"/>
            </a:xfrm>
            <a:custGeom>
              <a:avLst/>
              <a:gdLst/>
              <a:ahLst/>
              <a:cxnLst/>
              <a:rect r="r" b="b" t="t" l="l"/>
              <a:pathLst>
                <a:path h="534621" w="234573">
                  <a:moveTo>
                    <a:pt x="0" y="0"/>
                  </a:moveTo>
                  <a:lnTo>
                    <a:pt x="234573" y="0"/>
                  </a:lnTo>
                  <a:lnTo>
                    <a:pt x="234573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7"/>
              <a:stretch>
                <a:fillRect l="0" t="-7958" r="0" b="-795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817140" y="4797524"/>
            <a:ext cx="2062072" cy="4699706"/>
            <a:chOff x="0" y="0"/>
            <a:chExt cx="234573" cy="5346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4573" cy="534621"/>
            </a:xfrm>
            <a:custGeom>
              <a:avLst/>
              <a:gdLst/>
              <a:ahLst/>
              <a:cxnLst/>
              <a:rect r="r" b="b" t="t" l="l"/>
              <a:pathLst>
                <a:path h="534621" w="234573">
                  <a:moveTo>
                    <a:pt x="0" y="0"/>
                  </a:moveTo>
                  <a:lnTo>
                    <a:pt x="234573" y="0"/>
                  </a:lnTo>
                  <a:lnTo>
                    <a:pt x="234573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8"/>
              <a:stretch>
                <a:fillRect l="0" t="-11302" r="0" b="-1130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134784" y="4852228"/>
            <a:ext cx="1748906" cy="4645002"/>
            <a:chOff x="0" y="0"/>
            <a:chExt cx="400241" cy="10630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0241" cy="1063018"/>
            </a:xfrm>
            <a:custGeom>
              <a:avLst/>
              <a:gdLst/>
              <a:ahLst/>
              <a:cxnLst/>
              <a:rect r="r" b="b" t="t" l="l"/>
              <a:pathLst>
                <a:path h="1063018" w="400241">
                  <a:moveTo>
                    <a:pt x="0" y="0"/>
                  </a:moveTo>
                  <a:lnTo>
                    <a:pt x="400241" y="0"/>
                  </a:lnTo>
                  <a:lnTo>
                    <a:pt x="400241" y="1063018"/>
                  </a:lnTo>
                  <a:lnTo>
                    <a:pt x="0" y="1063018"/>
                  </a:lnTo>
                  <a:close/>
                </a:path>
              </a:pathLst>
            </a:custGeom>
            <a:blipFill>
              <a:blip r:embed="rId9"/>
              <a:stretch>
                <a:fillRect l="0" t="-416" r="0" b="-41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43050" y="3327249"/>
            <a:ext cx="14973406" cy="9508113"/>
          </a:xfrm>
          <a:custGeom>
            <a:avLst/>
            <a:gdLst/>
            <a:ahLst/>
            <a:cxnLst/>
            <a:rect r="r" b="b" t="t" l="l"/>
            <a:pathLst>
              <a:path h="9508113" w="14973406">
                <a:moveTo>
                  <a:pt x="0" y="0"/>
                </a:moveTo>
                <a:lnTo>
                  <a:pt x="14973406" y="0"/>
                </a:lnTo>
                <a:lnTo>
                  <a:pt x="14973406" y="9508113"/>
                </a:lnTo>
                <a:lnTo>
                  <a:pt x="0" y="9508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43050" y="1502611"/>
            <a:ext cx="8832836" cy="4699706"/>
            <a:chOff x="0" y="0"/>
            <a:chExt cx="1004789" cy="534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4789" cy="534621"/>
            </a:xfrm>
            <a:custGeom>
              <a:avLst/>
              <a:gdLst/>
              <a:ahLst/>
              <a:cxnLst/>
              <a:rect r="r" b="b" t="t" l="l"/>
              <a:pathLst>
                <a:path h="534621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6"/>
              <a:stretch>
                <a:fillRect l="0" t="-865" r="0" b="-86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444590" y="5143500"/>
            <a:ext cx="4331902" cy="4614753"/>
            <a:chOff x="0" y="0"/>
            <a:chExt cx="1004789" cy="10703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789" cy="1070397"/>
            </a:xfrm>
            <a:custGeom>
              <a:avLst/>
              <a:gdLst/>
              <a:ahLst/>
              <a:cxnLst/>
              <a:rect r="r" b="b" t="t" l="l"/>
              <a:pathLst>
                <a:path h="1070397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1070397"/>
                  </a:lnTo>
                  <a:lnTo>
                    <a:pt x="0" y="1070397"/>
                  </a:lnTo>
                  <a:close/>
                </a:path>
              </a:pathLst>
            </a:custGeom>
            <a:blipFill>
              <a:blip r:embed="rId7"/>
              <a:stretch>
                <a:fillRect l="-1814" t="0" r="-1814" b="-1048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76492" y="5143500"/>
            <a:ext cx="4331902" cy="4614753"/>
            <a:chOff x="0" y="0"/>
            <a:chExt cx="1004789" cy="10703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4789" cy="1070397"/>
            </a:xfrm>
            <a:custGeom>
              <a:avLst/>
              <a:gdLst/>
              <a:ahLst/>
              <a:cxnLst/>
              <a:rect r="r" b="b" t="t" l="l"/>
              <a:pathLst>
                <a:path h="1070397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1070397"/>
                  </a:lnTo>
                  <a:lnTo>
                    <a:pt x="0" y="1070397"/>
                  </a:lnTo>
                  <a:close/>
                </a:path>
              </a:pathLst>
            </a:custGeom>
            <a:blipFill>
              <a:blip r:embed="rId8"/>
              <a:stretch>
                <a:fillRect l="0" t="-7637" r="0" b="-7637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80185" y="933824"/>
            <a:ext cx="8379115" cy="7782103"/>
          </a:xfrm>
          <a:custGeom>
            <a:avLst/>
            <a:gdLst/>
            <a:ahLst/>
            <a:cxnLst/>
            <a:rect r="r" b="b" t="t" l="l"/>
            <a:pathLst>
              <a:path h="7782103" w="8379115">
                <a:moveTo>
                  <a:pt x="0" y="0"/>
                </a:moveTo>
                <a:lnTo>
                  <a:pt x="8379115" y="0"/>
                </a:lnTo>
                <a:lnTo>
                  <a:pt x="8379115" y="7782103"/>
                </a:lnTo>
                <a:lnTo>
                  <a:pt x="0" y="778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53405" y="1766609"/>
            <a:ext cx="10590990" cy="4699706"/>
            <a:chOff x="0" y="0"/>
            <a:chExt cx="1204790" cy="534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4790" cy="534621"/>
            </a:xfrm>
            <a:custGeom>
              <a:avLst/>
              <a:gdLst/>
              <a:ahLst/>
              <a:cxnLst/>
              <a:rect r="r" b="b" t="t" l="l"/>
              <a:pathLst>
                <a:path h="534621" w="1204790">
                  <a:moveTo>
                    <a:pt x="0" y="0"/>
                  </a:moveTo>
                  <a:lnTo>
                    <a:pt x="1204790" y="0"/>
                  </a:lnTo>
                  <a:lnTo>
                    <a:pt x="1204790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6"/>
              <a:stretch>
                <a:fillRect l="0" t="-329" r="0" b="-329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07069" y="6204462"/>
            <a:ext cx="6299410" cy="3351741"/>
            <a:chOff x="0" y="0"/>
            <a:chExt cx="1004789" cy="5346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789" cy="534621"/>
            </a:xfrm>
            <a:custGeom>
              <a:avLst/>
              <a:gdLst/>
              <a:ahLst/>
              <a:cxnLst/>
              <a:rect r="r" b="b" t="t" l="l"/>
              <a:pathLst>
                <a:path h="534621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7"/>
              <a:stretch>
                <a:fillRect l="-546" t="0" r="-546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DETERMINE THE TOP 3 MOST ORDERED PIZZA TYPES BASED ON REVENUE.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883304" y="1980812"/>
            <a:ext cx="10963841" cy="10552697"/>
          </a:xfrm>
          <a:custGeom>
            <a:avLst/>
            <a:gdLst/>
            <a:ahLst/>
            <a:cxnLst/>
            <a:rect r="r" b="b" t="t" l="l"/>
            <a:pathLst>
              <a:path h="10552697" w="10963841">
                <a:moveTo>
                  <a:pt x="0" y="0"/>
                </a:moveTo>
                <a:lnTo>
                  <a:pt x="10963841" y="0"/>
                </a:lnTo>
                <a:lnTo>
                  <a:pt x="10963841" y="10552697"/>
                </a:lnTo>
                <a:lnTo>
                  <a:pt x="0" y="1055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53405" y="1504756"/>
            <a:ext cx="11113226" cy="5913038"/>
            <a:chOff x="0" y="0"/>
            <a:chExt cx="1004789" cy="534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4789" cy="534621"/>
            </a:xfrm>
            <a:custGeom>
              <a:avLst/>
              <a:gdLst/>
              <a:ahLst/>
              <a:cxnLst/>
              <a:rect r="r" b="b" t="t" l="l"/>
              <a:pathLst>
                <a:path h="534621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6"/>
              <a:stretch>
                <a:fillRect l="-1078" t="0" r="-1078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57621" y="6714617"/>
            <a:ext cx="6418021" cy="2779254"/>
            <a:chOff x="0" y="0"/>
            <a:chExt cx="1234578" cy="5346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4578" cy="534621"/>
            </a:xfrm>
            <a:custGeom>
              <a:avLst/>
              <a:gdLst/>
              <a:ahLst/>
              <a:cxnLst/>
              <a:rect r="r" b="b" t="t" l="l"/>
              <a:pathLst>
                <a:path h="534621" w="1234578">
                  <a:moveTo>
                    <a:pt x="0" y="0"/>
                  </a:moveTo>
                  <a:lnTo>
                    <a:pt x="1234578" y="0"/>
                  </a:lnTo>
                  <a:lnTo>
                    <a:pt x="1234578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7"/>
              <a:stretch>
                <a:fillRect l="0" t="-176" r="0" b="-17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411380" y="1191091"/>
            <a:ext cx="12417253" cy="11828768"/>
            <a:chOff x="0" y="0"/>
            <a:chExt cx="85323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3237" cy="812800"/>
            </a:xfrm>
            <a:custGeom>
              <a:avLst/>
              <a:gdLst/>
              <a:ahLst/>
              <a:cxnLst/>
              <a:rect r="r" b="b" t="t" l="l"/>
              <a:pathLst>
                <a:path h="812800" w="853237">
                  <a:moveTo>
                    <a:pt x="426619" y="0"/>
                  </a:moveTo>
                  <a:cubicBezTo>
                    <a:pt x="191004" y="0"/>
                    <a:pt x="0" y="181951"/>
                    <a:pt x="0" y="406400"/>
                  </a:cubicBezTo>
                  <a:cubicBezTo>
                    <a:pt x="0" y="630849"/>
                    <a:pt x="191004" y="812800"/>
                    <a:pt x="426619" y="812800"/>
                  </a:cubicBezTo>
                  <a:cubicBezTo>
                    <a:pt x="662233" y="812800"/>
                    <a:pt x="853237" y="630849"/>
                    <a:pt x="853237" y="406400"/>
                  </a:cubicBezTo>
                  <a:cubicBezTo>
                    <a:pt x="853237" y="181951"/>
                    <a:pt x="662233" y="0"/>
                    <a:pt x="426619" y="0"/>
                  </a:cubicBezTo>
                  <a:close/>
                </a:path>
              </a:pathLst>
            </a:custGeom>
            <a:blipFill>
              <a:blip r:embed="rId5"/>
              <a:stretch>
                <a:fillRect l="-38983" t="-8668" r="-35427" b="-1338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94511" y="1424969"/>
            <a:ext cx="12484702" cy="6935306"/>
            <a:chOff x="0" y="0"/>
            <a:chExt cx="1004789" cy="5581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4789" cy="558165"/>
            </a:xfrm>
            <a:custGeom>
              <a:avLst/>
              <a:gdLst/>
              <a:ahLst/>
              <a:cxnLst/>
              <a:rect r="r" b="b" t="t" l="l"/>
              <a:pathLst>
                <a:path h="558165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558165"/>
                  </a:lnTo>
                  <a:lnTo>
                    <a:pt x="0" y="558165"/>
                  </a:lnTo>
                  <a:close/>
                </a:path>
              </a:pathLst>
            </a:custGeom>
            <a:blipFill>
              <a:blip r:embed="rId6"/>
              <a:stretch>
                <a:fillRect l="0" t="-179" r="0" b="-17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592220" y="5143500"/>
            <a:ext cx="5850927" cy="4550297"/>
            <a:chOff x="0" y="0"/>
            <a:chExt cx="1004789" cy="7814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4789" cy="781430"/>
            </a:xfrm>
            <a:custGeom>
              <a:avLst/>
              <a:gdLst/>
              <a:ahLst/>
              <a:cxnLst/>
              <a:rect r="r" b="b" t="t" l="l"/>
              <a:pathLst>
                <a:path h="781430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781430"/>
                  </a:lnTo>
                  <a:lnTo>
                    <a:pt x="0" y="781430"/>
                  </a:lnTo>
                  <a:close/>
                </a:path>
              </a:pathLst>
            </a:custGeom>
            <a:blipFill>
              <a:blip r:embed="rId7"/>
              <a:stretch>
                <a:fillRect l="-743" t="0" r="-743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1353482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7"/>
                </a:lnTo>
                <a:lnTo>
                  <a:pt x="0" y="7277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43050" y="1191091"/>
            <a:ext cx="10984287" cy="6891844"/>
            <a:chOff x="0" y="0"/>
            <a:chExt cx="1004789" cy="6304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4789" cy="630433"/>
            </a:xfrm>
            <a:custGeom>
              <a:avLst/>
              <a:gdLst/>
              <a:ahLst/>
              <a:cxnLst/>
              <a:rect r="r" b="b" t="t" l="l"/>
              <a:pathLst>
                <a:path h="630433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630433"/>
                  </a:lnTo>
                  <a:lnTo>
                    <a:pt x="0" y="630433"/>
                  </a:lnTo>
                  <a:close/>
                </a:path>
              </a:pathLst>
            </a:custGeom>
            <a:blipFill>
              <a:blip r:embed="rId6"/>
              <a:stretch>
                <a:fillRect l="-121" t="0" r="-12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240330" y="5143500"/>
            <a:ext cx="4684901" cy="4755414"/>
            <a:chOff x="0" y="0"/>
            <a:chExt cx="1004789" cy="10199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789" cy="1019913"/>
            </a:xfrm>
            <a:custGeom>
              <a:avLst/>
              <a:gdLst/>
              <a:ahLst/>
              <a:cxnLst/>
              <a:rect r="r" b="b" t="t" l="l"/>
              <a:pathLst>
                <a:path h="1019913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1019913"/>
                  </a:lnTo>
                  <a:lnTo>
                    <a:pt x="0" y="1019913"/>
                  </a:lnTo>
                  <a:close/>
                </a:path>
              </a:pathLst>
            </a:custGeom>
            <a:blipFill>
              <a:blip r:embed="rId7"/>
              <a:stretch>
                <a:fillRect l="0" t="-2949" r="0" b="-2949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 FOR EACH PIZZA CATEGORY.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72795" y="877426"/>
            <a:ext cx="10759674" cy="107596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3410" t="-8668" r="-39677" b="-1338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43050" y="3821392"/>
            <a:ext cx="10009582" cy="5919296"/>
            <a:chOff x="0" y="0"/>
            <a:chExt cx="1004789" cy="594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4789" cy="594195"/>
            </a:xfrm>
            <a:custGeom>
              <a:avLst/>
              <a:gdLst/>
              <a:ahLst/>
              <a:cxnLst/>
              <a:rect r="r" b="b" t="t" l="l"/>
              <a:pathLst>
                <a:path h="594195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594195"/>
                  </a:lnTo>
                  <a:lnTo>
                    <a:pt x="0" y="594195"/>
                  </a:lnTo>
                  <a:close/>
                </a:path>
              </a:pathLst>
            </a:custGeom>
            <a:blipFill>
              <a:blip r:embed="rId6"/>
              <a:stretch>
                <a:fillRect l="-114" t="0" r="-11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757409" y="2002754"/>
            <a:ext cx="6921433" cy="4487491"/>
            <a:chOff x="0" y="0"/>
            <a:chExt cx="1004789" cy="6514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4789" cy="651452"/>
            </a:xfrm>
            <a:custGeom>
              <a:avLst/>
              <a:gdLst/>
              <a:ahLst/>
              <a:cxnLst/>
              <a:rect r="r" b="b" t="t" l="l"/>
              <a:pathLst>
                <a:path h="651452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651452"/>
                  </a:lnTo>
                  <a:lnTo>
                    <a:pt x="0" y="651452"/>
                  </a:lnTo>
                  <a:close/>
                </a:path>
              </a:pathLst>
            </a:custGeom>
            <a:blipFill>
              <a:blip r:embed="rId7"/>
              <a:stretch>
                <a:fillRect l="0" t="-1459" r="0" b="-1459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0822" y="5120764"/>
            <a:ext cx="13449938" cy="516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1515" y="1646188"/>
            <a:ext cx="6724969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b="true" sz="3004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Resto Presentation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87209" y="1295400"/>
            <a:ext cx="6720243" cy="142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HELLO 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2976" y="3601231"/>
            <a:ext cx="657731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 !!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My name is Anurag Nayak 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this project I have utilised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SQL Queries to solve questions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regarding pizza sales.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94580" y="6175727"/>
            <a:ext cx="3849420" cy="38494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77" r="0" b="-37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08751" y="1937473"/>
            <a:ext cx="5985866" cy="6851871"/>
            <a:chOff x="0" y="0"/>
            <a:chExt cx="990838" cy="11341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0838" cy="1134188"/>
            </a:xfrm>
            <a:custGeom>
              <a:avLst/>
              <a:gdLst/>
              <a:ahLst/>
              <a:cxnLst/>
              <a:rect r="r" b="b" t="t" l="l"/>
              <a:pathLst>
                <a:path h="1134188" w="990838">
                  <a:moveTo>
                    <a:pt x="29747" y="0"/>
                  </a:moveTo>
                  <a:lnTo>
                    <a:pt x="961091" y="0"/>
                  </a:lnTo>
                  <a:cubicBezTo>
                    <a:pt x="977520" y="0"/>
                    <a:pt x="990838" y="13318"/>
                    <a:pt x="990838" y="29747"/>
                  </a:cubicBezTo>
                  <a:lnTo>
                    <a:pt x="990838" y="1104440"/>
                  </a:lnTo>
                  <a:cubicBezTo>
                    <a:pt x="990838" y="1112330"/>
                    <a:pt x="987704" y="1119896"/>
                    <a:pt x="982125" y="1125475"/>
                  </a:cubicBezTo>
                  <a:cubicBezTo>
                    <a:pt x="976547" y="1131054"/>
                    <a:pt x="968980" y="1134188"/>
                    <a:pt x="961091" y="1134188"/>
                  </a:cubicBezTo>
                  <a:lnTo>
                    <a:pt x="29747" y="1134188"/>
                  </a:lnTo>
                  <a:cubicBezTo>
                    <a:pt x="13318" y="1134188"/>
                    <a:pt x="0" y="1120869"/>
                    <a:pt x="0" y="1104440"/>
                  </a:cubicBezTo>
                  <a:lnTo>
                    <a:pt x="0" y="29747"/>
                  </a:lnTo>
                  <a:cubicBezTo>
                    <a:pt x="0" y="13318"/>
                    <a:pt x="13318" y="0"/>
                    <a:pt x="2974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170" r="0" b="-617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43050" y="311599"/>
            <a:ext cx="10794081" cy="14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2099" y="1457131"/>
            <a:ext cx="10089654" cy="815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TABLE orders (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order_id INT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order_date DATE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order_time TIME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PRIMARY KEY(order_id)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TABLE order_details (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order_details_id INT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order_id INT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pizza_id VARCHAR(20)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quantity INT NOT NULL,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PRIMARY KEY(order_details_id),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FOREIGN KEY(order_id) REFERENCES orders(order_id) ON DELETE CASCADE,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FOREIGN KEY(pizza_id) REFERENCES pizzas(pizza_id) ON DELETE CASCADE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TABLE pizzas (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pizza_id VARCHAR(20) NOT NULL,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pizza_type_id VARCHAR(20) NOT NULL,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size CHAR(2) NOT NULL,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price DOUBLE NOT NULL,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PRIMARY KEY(pizza_id),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FOREIGN KEY(pizza_type_id) REFERENCES pizza_type(pizza_type_id) ON DELETE CASCADE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);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267853" y="1435950"/>
            <a:ext cx="4357092" cy="218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TABLE pizza_type (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pizza_type_id VARCHAR(20) NOT NULL,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name VARCHAR(40) NOT NULL,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category VARCHAR(20) NOT NULL,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ingredients VARCHAR(70) NOT NULL,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PRIMARY KEY(pizza_type_id)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1268" y="1671852"/>
            <a:ext cx="1021245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Structure: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orders —&lt; order_details &gt;— pizzas —&lt; pizza_type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300888"/>
            <a:ext cx="7827169" cy="348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Relationships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 between or</a:t>
            </a: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ders and order_details: Each order can 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have multiple entries in order_details, with each entry representing 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a unique pizza in the order.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 between pizzas and order_details: Each pizza in the 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pizzas table can appear in multiple orders (in order_details), but 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each order_details entry references only one pizza.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 between pizza_type and pizzas: Each pizza type can 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 associated with multiple pizzas, but each pizza in the pizzas 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table corresponds to a single pizza_type.</a:t>
            </a:r>
          </a:p>
          <a:p>
            <a:pPr algn="l">
              <a:lnSpc>
                <a:spcPts val="25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88253" y="5997024"/>
            <a:ext cx="5671111" cy="3261276"/>
            <a:chOff x="0" y="0"/>
            <a:chExt cx="1771497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1497" cy="1018732"/>
            </a:xfrm>
            <a:custGeom>
              <a:avLst/>
              <a:gdLst/>
              <a:ahLst/>
              <a:cxnLst/>
              <a:rect r="r" b="b" t="t" l="l"/>
              <a:pathLst>
                <a:path h="1018732" w="1771497">
                  <a:moveTo>
                    <a:pt x="31398" y="0"/>
                  </a:moveTo>
                  <a:lnTo>
                    <a:pt x="1740099" y="0"/>
                  </a:lnTo>
                  <a:cubicBezTo>
                    <a:pt x="1748426" y="0"/>
                    <a:pt x="1756412" y="3308"/>
                    <a:pt x="1762301" y="9196"/>
                  </a:cubicBezTo>
                  <a:cubicBezTo>
                    <a:pt x="1768189" y="15085"/>
                    <a:pt x="1771497" y="23071"/>
                    <a:pt x="1771497" y="31398"/>
                  </a:cubicBezTo>
                  <a:lnTo>
                    <a:pt x="1771497" y="987333"/>
                  </a:lnTo>
                  <a:cubicBezTo>
                    <a:pt x="1771497" y="995661"/>
                    <a:pt x="1768189" y="1003647"/>
                    <a:pt x="1762301" y="1009535"/>
                  </a:cubicBezTo>
                  <a:cubicBezTo>
                    <a:pt x="1756412" y="1015424"/>
                    <a:pt x="1748426" y="1018732"/>
                    <a:pt x="1740099" y="1018732"/>
                  </a:cubicBezTo>
                  <a:lnTo>
                    <a:pt x="31398" y="1018732"/>
                  </a:lnTo>
                  <a:cubicBezTo>
                    <a:pt x="23071" y="1018732"/>
                    <a:pt x="15085" y="1015424"/>
                    <a:pt x="9196" y="1009535"/>
                  </a:cubicBezTo>
                  <a:cubicBezTo>
                    <a:pt x="3308" y="1003647"/>
                    <a:pt x="0" y="995661"/>
                    <a:pt x="0" y="987333"/>
                  </a:cubicBezTo>
                  <a:lnTo>
                    <a:pt x="0" y="31398"/>
                  </a:lnTo>
                  <a:cubicBezTo>
                    <a:pt x="0" y="23071"/>
                    <a:pt x="3308" y="15085"/>
                    <a:pt x="9196" y="9196"/>
                  </a:cubicBezTo>
                  <a:cubicBezTo>
                    <a:pt x="15085" y="3308"/>
                    <a:pt x="23071" y="0"/>
                    <a:pt x="31398" y="0"/>
                  </a:cubicBezTo>
                  <a:close/>
                </a:path>
              </a:pathLst>
            </a:custGeom>
            <a:blipFill>
              <a:blip r:embed="rId3"/>
              <a:stretch>
                <a:fillRect l="-1967" t="0" r="-1967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605135"/>
            <a:ext cx="10665145" cy="3759381"/>
            <a:chOff x="0" y="0"/>
            <a:chExt cx="2388101" cy="8417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8101" cy="841787"/>
            </a:xfrm>
            <a:custGeom>
              <a:avLst/>
              <a:gdLst/>
              <a:ahLst/>
              <a:cxnLst/>
              <a:rect r="r" b="b" t="t" l="l"/>
              <a:pathLst>
                <a:path h="841787" w="2388101">
                  <a:moveTo>
                    <a:pt x="16696" y="0"/>
                  </a:moveTo>
                  <a:lnTo>
                    <a:pt x="2371405" y="0"/>
                  </a:lnTo>
                  <a:cubicBezTo>
                    <a:pt x="2375833" y="0"/>
                    <a:pt x="2380080" y="1759"/>
                    <a:pt x="2383211" y="4890"/>
                  </a:cubicBezTo>
                  <a:cubicBezTo>
                    <a:pt x="2386342" y="8021"/>
                    <a:pt x="2388101" y="12268"/>
                    <a:pt x="2388101" y="16696"/>
                  </a:cubicBezTo>
                  <a:lnTo>
                    <a:pt x="2388101" y="825091"/>
                  </a:lnTo>
                  <a:cubicBezTo>
                    <a:pt x="2388101" y="834312"/>
                    <a:pt x="2380626" y="841787"/>
                    <a:pt x="2371405" y="841787"/>
                  </a:cubicBezTo>
                  <a:lnTo>
                    <a:pt x="16696" y="841787"/>
                  </a:lnTo>
                  <a:cubicBezTo>
                    <a:pt x="12268" y="841787"/>
                    <a:pt x="8021" y="840028"/>
                    <a:pt x="4890" y="836897"/>
                  </a:cubicBezTo>
                  <a:cubicBezTo>
                    <a:pt x="1759" y="833766"/>
                    <a:pt x="0" y="829519"/>
                    <a:pt x="0" y="825091"/>
                  </a:cubicBezTo>
                  <a:lnTo>
                    <a:pt x="0" y="16696"/>
                  </a:lnTo>
                  <a:cubicBezTo>
                    <a:pt x="0" y="12268"/>
                    <a:pt x="1759" y="8021"/>
                    <a:pt x="4890" y="4890"/>
                  </a:cubicBezTo>
                  <a:cubicBezTo>
                    <a:pt x="8021" y="1759"/>
                    <a:pt x="12268" y="0"/>
                    <a:pt x="16696" y="0"/>
                  </a:cubicBezTo>
                  <a:close/>
                </a:path>
              </a:pathLst>
            </a:custGeom>
            <a:blipFill>
              <a:blip r:embed="rId6"/>
              <a:stretch>
                <a:fillRect l="-639" t="0" r="-639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543050" y="389110"/>
            <a:ext cx="1730613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b="true" sz="5000" u="sng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</a:t>
            </a:r>
          </a:p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 u="sng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ORDERS PLACED.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774092"/>
            <a:ext cx="3849420" cy="38494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77" r="0" b="-37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3050" y="654516"/>
            <a:ext cx="9301363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72883" y="2113684"/>
            <a:ext cx="8379115" cy="7782103"/>
          </a:xfrm>
          <a:custGeom>
            <a:avLst/>
            <a:gdLst/>
            <a:ahLst/>
            <a:cxnLst/>
            <a:rect r="r" b="b" t="t" l="l"/>
            <a:pathLst>
              <a:path h="7782103" w="8379115">
                <a:moveTo>
                  <a:pt x="0" y="0"/>
                </a:moveTo>
                <a:lnTo>
                  <a:pt x="8379116" y="0"/>
                </a:lnTo>
                <a:lnTo>
                  <a:pt x="8379116" y="7782103"/>
                </a:lnTo>
                <a:lnTo>
                  <a:pt x="0" y="778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572883" y="7150833"/>
            <a:ext cx="3944865" cy="2107467"/>
            <a:chOff x="0" y="0"/>
            <a:chExt cx="1114909" cy="5956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5138" y="0"/>
                  </a:moveTo>
                  <a:lnTo>
                    <a:pt x="1069770" y="0"/>
                  </a:lnTo>
                  <a:cubicBezTo>
                    <a:pt x="1081742" y="0"/>
                    <a:pt x="1093223" y="4756"/>
                    <a:pt x="1101688" y="13221"/>
                  </a:cubicBezTo>
                  <a:cubicBezTo>
                    <a:pt x="1110153" y="21686"/>
                    <a:pt x="1114909" y="33167"/>
                    <a:pt x="1114909" y="45138"/>
                  </a:cubicBezTo>
                  <a:lnTo>
                    <a:pt x="1114909" y="550480"/>
                  </a:lnTo>
                  <a:cubicBezTo>
                    <a:pt x="1114909" y="562451"/>
                    <a:pt x="1110153" y="573932"/>
                    <a:pt x="1101688" y="582398"/>
                  </a:cubicBezTo>
                  <a:cubicBezTo>
                    <a:pt x="1093223" y="590863"/>
                    <a:pt x="1081742" y="595618"/>
                    <a:pt x="1069770" y="595618"/>
                  </a:cubicBezTo>
                  <a:lnTo>
                    <a:pt x="45138" y="595618"/>
                  </a:lnTo>
                  <a:cubicBezTo>
                    <a:pt x="33167" y="595618"/>
                    <a:pt x="21686" y="590863"/>
                    <a:pt x="13221" y="582398"/>
                  </a:cubicBezTo>
                  <a:cubicBezTo>
                    <a:pt x="4756" y="573932"/>
                    <a:pt x="0" y="562451"/>
                    <a:pt x="0" y="550480"/>
                  </a:cubicBezTo>
                  <a:lnTo>
                    <a:pt x="0" y="45138"/>
                  </a:lnTo>
                  <a:cubicBezTo>
                    <a:pt x="0" y="33167"/>
                    <a:pt x="4756" y="21686"/>
                    <a:pt x="13221" y="13221"/>
                  </a:cubicBezTo>
                  <a:cubicBezTo>
                    <a:pt x="21686" y="4756"/>
                    <a:pt x="33167" y="0"/>
                    <a:pt x="4513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95" r="0" b="-12395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543050" y="2113684"/>
            <a:ext cx="11040404" cy="4408569"/>
            <a:chOff x="0" y="0"/>
            <a:chExt cx="1491610" cy="5956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91610" cy="595618"/>
            </a:xfrm>
            <a:custGeom>
              <a:avLst/>
              <a:gdLst/>
              <a:ahLst/>
              <a:cxnLst/>
              <a:rect r="r" b="b" t="t" l="l"/>
              <a:pathLst>
                <a:path h="595618" w="1491610">
                  <a:moveTo>
                    <a:pt x="16128" y="0"/>
                  </a:moveTo>
                  <a:lnTo>
                    <a:pt x="1475482" y="0"/>
                  </a:lnTo>
                  <a:cubicBezTo>
                    <a:pt x="1484389" y="0"/>
                    <a:pt x="1491610" y="7221"/>
                    <a:pt x="1491610" y="16128"/>
                  </a:cubicBezTo>
                  <a:lnTo>
                    <a:pt x="1491610" y="579490"/>
                  </a:lnTo>
                  <a:cubicBezTo>
                    <a:pt x="1491610" y="588397"/>
                    <a:pt x="1484389" y="595618"/>
                    <a:pt x="1475482" y="595618"/>
                  </a:cubicBezTo>
                  <a:lnTo>
                    <a:pt x="16128" y="595618"/>
                  </a:lnTo>
                  <a:cubicBezTo>
                    <a:pt x="7221" y="595618"/>
                    <a:pt x="0" y="588397"/>
                    <a:pt x="0" y="579490"/>
                  </a:cubicBezTo>
                  <a:lnTo>
                    <a:pt x="0" y="16128"/>
                  </a:lnTo>
                  <a:cubicBezTo>
                    <a:pt x="0" y="7221"/>
                    <a:pt x="7221" y="0"/>
                    <a:pt x="16128" y="0"/>
                  </a:cubicBezTo>
                  <a:close/>
                </a:path>
              </a:pathLst>
            </a:custGeom>
            <a:blipFill>
              <a:blip r:embed="rId7"/>
              <a:stretch>
                <a:fillRect l="-977" t="0" r="-977" b="0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9378" y="393700"/>
            <a:ext cx="1079408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091610" y="4132554"/>
            <a:ext cx="3849420" cy="38494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77" r="0" b="-37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0120308" y="5079916"/>
            <a:ext cx="2763499" cy="5890873"/>
            <a:chOff x="0" y="0"/>
            <a:chExt cx="7982817" cy="17016749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-4516966" y="4516966"/>
              <a:ext cx="17016749" cy="7982817"/>
            </a:xfrm>
            <a:custGeom>
              <a:avLst/>
              <a:gdLst/>
              <a:ahLst/>
              <a:cxnLst/>
              <a:rect r="r" b="b" t="t" l="l"/>
              <a:pathLst>
                <a:path h="7982817" w="17016749">
                  <a:moveTo>
                    <a:pt x="862182" y="0"/>
                  </a:moveTo>
                  <a:lnTo>
                    <a:pt x="16154567" y="0"/>
                  </a:lnTo>
                  <a:cubicBezTo>
                    <a:pt x="16631036" y="0"/>
                    <a:pt x="17016749" y="271416"/>
                    <a:pt x="17016749" y="606694"/>
                  </a:cubicBezTo>
                  <a:lnTo>
                    <a:pt x="17016749" y="7376122"/>
                  </a:lnTo>
                  <a:cubicBezTo>
                    <a:pt x="17016749" y="7711401"/>
                    <a:pt x="16628767" y="7982817"/>
                    <a:pt x="16154567" y="7982817"/>
                  </a:cubicBezTo>
                  <a:lnTo>
                    <a:pt x="862182" y="7982817"/>
                  </a:lnTo>
                  <a:cubicBezTo>
                    <a:pt x="385713" y="7982817"/>
                    <a:pt x="0" y="7711401"/>
                    <a:pt x="0" y="7376122"/>
                  </a:cubicBezTo>
                  <a:lnTo>
                    <a:pt x="0" y="606694"/>
                  </a:lnTo>
                  <a:cubicBezTo>
                    <a:pt x="0" y="273012"/>
                    <a:pt x="385713" y="0"/>
                    <a:pt x="86218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141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5048292" y="-1541157"/>
            <a:ext cx="4336938" cy="11347422"/>
            <a:chOff x="0" y="0"/>
            <a:chExt cx="7982817" cy="20886714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-6451948" y="6451948"/>
              <a:ext cx="20886714" cy="7982817"/>
            </a:xfrm>
            <a:custGeom>
              <a:avLst/>
              <a:gdLst/>
              <a:ahLst/>
              <a:cxnLst/>
              <a:rect r="r" b="b" t="t" l="l"/>
              <a:pathLst>
                <a:path h="7982817" w="20886714">
                  <a:moveTo>
                    <a:pt x="1058259" y="0"/>
                  </a:moveTo>
                  <a:lnTo>
                    <a:pt x="19828454" y="0"/>
                  </a:lnTo>
                  <a:cubicBezTo>
                    <a:pt x="20413282" y="0"/>
                    <a:pt x="20886714" y="271416"/>
                    <a:pt x="20886714" y="606695"/>
                  </a:cubicBezTo>
                  <a:lnTo>
                    <a:pt x="20886714" y="7376123"/>
                  </a:lnTo>
                  <a:cubicBezTo>
                    <a:pt x="20886714" y="7711402"/>
                    <a:pt x="20410497" y="7982818"/>
                    <a:pt x="19828454" y="7982818"/>
                  </a:cubicBezTo>
                  <a:lnTo>
                    <a:pt x="1058259" y="7982818"/>
                  </a:lnTo>
                  <a:cubicBezTo>
                    <a:pt x="473431" y="7982818"/>
                    <a:pt x="0" y="7711402"/>
                    <a:pt x="0" y="7376123"/>
                  </a:cubicBezTo>
                  <a:lnTo>
                    <a:pt x="0" y="606695"/>
                  </a:lnTo>
                  <a:cubicBezTo>
                    <a:pt x="0" y="273013"/>
                    <a:pt x="473431" y="0"/>
                    <a:pt x="105825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405" r="0" b="-240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551363" y="2356328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50"/>
                </a:lnTo>
                <a:lnTo>
                  <a:pt x="0" y="710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43050" y="1504756"/>
            <a:ext cx="8934907" cy="5411680"/>
            <a:chOff x="0" y="0"/>
            <a:chExt cx="989024" cy="5990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9025" cy="599031"/>
            </a:xfrm>
            <a:custGeom>
              <a:avLst/>
              <a:gdLst/>
              <a:ahLst/>
              <a:cxnLst/>
              <a:rect r="r" b="b" t="t" l="l"/>
              <a:pathLst>
                <a:path h="599031" w="989025">
                  <a:moveTo>
                    <a:pt x="0" y="0"/>
                  </a:moveTo>
                  <a:lnTo>
                    <a:pt x="989025" y="0"/>
                  </a:lnTo>
                  <a:lnTo>
                    <a:pt x="989025" y="599031"/>
                  </a:lnTo>
                  <a:lnTo>
                    <a:pt x="0" y="599031"/>
                  </a:lnTo>
                  <a:close/>
                </a:path>
              </a:pathLst>
            </a:custGeom>
            <a:blipFill>
              <a:blip r:embed="rId6"/>
              <a:stretch>
                <a:fillRect l="0" t="-133" r="0" b="-13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10882" y="5907653"/>
            <a:ext cx="8132264" cy="3882950"/>
            <a:chOff x="0" y="0"/>
            <a:chExt cx="1119684" cy="5346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9684" cy="534621"/>
            </a:xfrm>
            <a:custGeom>
              <a:avLst/>
              <a:gdLst/>
              <a:ahLst/>
              <a:cxnLst/>
              <a:rect r="r" b="b" t="t" l="l"/>
              <a:pathLst>
                <a:path h="534621" w="1119684">
                  <a:moveTo>
                    <a:pt x="0" y="0"/>
                  </a:moveTo>
                  <a:lnTo>
                    <a:pt x="1119684" y="0"/>
                  </a:lnTo>
                  <a:lnTo>
                    <a:pt x="1119684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7"/>
              <a:stretch>
                <a:fillRect l="-1231" t="0" r="-1231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43050" y="1504756"/>
            <a:ext cx="9992470" cy="4699706"/>
            <a:chOff x="0" y="0"/>
            <a:chExt cx="1136705" cy="5346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6705" cy="534621"/>
            </a:xfrm>
            <a:custGeom>
              <a:avLst/>
              <a:gdLst/>
              <a:ahLst/>
              <a:cxnLst/>
              <a:rect r="r" b="b" t="t" l="l"/>
              <a:pathLst>
                <a:path h="534621" w="1136705">
                  <a:moveTo>
                    <a:pt x="0" y="0"/>
                  </a:moveTo>
                  <a:lnTo>
                    <a:pt x="1136705" y="0"/>
                  </a:lnTo>
                  <a:lnTo>
                    <a:pt x="1136705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5"/>
              <a:stretch>
                <a:fillRect l="0" t="-413" r="0" b="-413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87651" y="6261359"/>
            <a:ext cx="6759427" cy="2996941"/>
            <a:chOff x="0" y="0"/>
            <a:chExt cx="1205806" cy="534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5806" cy="534621"/>
            </a:xfrm>
            <a:custGeom>
              <a:avLst/>
              <a:gdLst/>
              <a:ahLst/>
              <a:cxnLst/>
              <a:rect r="r" b="b" t="t" l="l"/>
              <a:pathLst>
                <a:path h="534621" w="1205806">
                  <a:moveTo>
                    <a:pt x="0" y="0"/>
                  </a:moveTo>
                  <a:lnTo>
                    <a:pt x="1205806" y="0"/>
                  </a:lnTo>
                  <a:lnTo>
                    <a:pt x="1205806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6"/>
              <a:stretch>
                <a:fillRect l="-1203" t="0" r="-120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953405" y="296111"/>
            <a:ext cx="13254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62889" y="1983972"/>
            <a:ext cx="4768378" cy="422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4"/>
              </a:lnSpc>
            </a:pPr>
            <a:r>
              <a:rPr lang="en-US" sz="17609" spc="-123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IT’S PIZZA TIME!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4438192">
            <a:off x="2764825" y="5653392"/>
            <a:ext cx="3133200" cy="4902152"/>
          </a:xfrm>
          <a:custGeom>
            <a:avLst/>
            <a:gdLst/>
            <a:ahLst/>
            <a:cxnLst/>
            <a:rect r="r" b="b" t="t" l="l"/>
            <a:pathLst>
              <a:path h="4902152" w="3133200">
                <a:moveTo>
                  <a:pt x="0" y="0"/>
                </a:moveTo>
                <a:lnTo>
                  <a:pt x="3133200" y="0"/>
                </a:lnTo>
                <a:lnTo>
                  <a:pt x="3133200" y="4902152"/>
                </a:lnTo>
                <a:lnTo>
                  <a:pt x="0" y="4902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3405" y="296111"/>
            <a:ext cx="1325404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1657156"/>
            <a:ext cx="17199021" cy="11255818"/>
          </a:xfrm>
          <a:custGeom>
            <a:avLst/>
            <a:gdLst/>
            <a:ahLst/>
            <a:cxnLst/>
            <a:rect r="r" b="b" t="t" l="l"/>
            <a:pathLst>
              <a:path h="11255818" w="17199021">
                <a:moveTo>
                  <a:pt x="0" y="0"/>
                </a:moveTo>
                <a:lnTo>
                  <a:pt x="17199021" y="0"/>
                </a:lnTo>
                <a:lnTo>
                  <a:pt x="17199021" y="11255818"/>
                </a:lnTo>
                <a:lnTo>
                  <a:pt x="0" y="11255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01" r="0" b="-90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43050" y="1502611"/>
            <a:ext cx="10224964" cy="5440419"/>
            <a:chOff x="0" y="0"/>
            <a:chExt cx="1004789" cy="534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4789" cy="534621"/>
            </a:xfrm>
            <a:custGeom>
              <a:avLst/>
              <a:gdLst/>
              <a:ahLst/>
              <a:cxnLst/>
              <a:rect r="r" b="b" t="t" l="l"/>
              <a:pathLst>
                <a:path h="534621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534621"/>
                  </a:lnTo>
                  <a:lnTo>
                    <a:pt x="0" y="534621"/>
                  </a:lnTo>
                  <a:close/>
                </a:path>
              </a:pathLst>
            </a:custGeom>
            <a:blipFill>
              <a:blip r:embed="rId6"/>
              <a:stretch>
                <a:fillRect l="0" t="-328" r="0" b="-32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51248" y="5942610"/>
            <a:ext cx="5886565" cy="3991047"/>
            <a:chOff x="0" y="0"/>
            <a:chExt cx="1004789" cy="6812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789" cy="681240"/>
            </a:xfrm>
            <a:custGeom>
              <a:avLst/>
              <a:gdLst/>
              <a:ahLst/>
              <a:cxnLst/>
              <a:rect r="r" b="b" t="t" l="l"/>
              <a:pathLst>
                <a:path h="681240" w="1004789">
                  <a:moveTo>
                    <a:pt x="0" y="0"/>
                  </a:moveTo>
                  <a:lnTo>
                    <a:pt x="1004789" y="0"/>
                  </a:lnTo>
                  <a:lnTo>
                    <a:pt x="1004789" y="681240"/>
                  </a:lnTo>
                  <a:lnTo>
                    <a:pt x="0" y="681240"/>
                  </a:lnTo>
                  <a:close/>
                </a:path>
              </a:pathLst>
            </a:custGeom>
            <a:blipFill>
              <a:blip r:embed="rId7"/>
              <a:stretch>
                <a:fillRect l="0" t="-2205" r="0" b="-220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DAGVfECr1HU</dc:identifier>
  <dcterms:modified xsi:type="dcterms:W3CDTF">2011-08-01T06:04:30Z</dcterms:modified>
  <cp:revision>1</cp:revision>
  <dc:title>Brown Orange Modern Bold Pizza Resto Presentation</dc:title>
</cp:coreProperties>
</file>